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9" r:id="rId3"/>
    <p:sldId id="266" r:id="rId4"/>
    <p:sldId id="270" r:id="rId5"/>
    <p:sldId id="272" r:id="rId6"/>
    <p:sldId id="282" r:id="rId7"/>
    <p:sldId id="271" r:id="rId8"/>
    <p:sldId id="267" r:id="rId9"/>
    <p:sldId id="273" r:id="rId10"/>
    <p:sldId id="277" r:id="rId11"/>
    <p:sldId id="283" r:id="rId12"/>
    <p:sldId id="276" r:id="rId13"/>
    <p:sldId id="278" r:id="rId14"/>
    <p:sldId id="280" r:id="rId15"/>
    <p:sldId id="279" r:id="rId16"/>
    <p:sldId id="281" r:id="rId17"/>
    <p:sldId id="284" r:id="rId18"/>
    <p:sldId id="268" r:id="rId19"/>
    <p:sldId id="285" r:id="rId20"/>
    <p:sldId id="286" r:id="rId21"/>
    <p:sldId id="287" r:id="rId22"/>
    <p:sldId id="288" r:id="rId23"/>
    <p:sldId id="257" r:id="rId24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72" y="1254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91174202-076D-4FCC-BB1F-880F8A848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FAD0C0A-72EF-4EA2-8D6C-4938445A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8ECDCD-2AB7-4B42-8773-83D4D245AE43}" type="datetime1">
              <a:rPr lang="tr-TR" smtClean="0"/>
              <a:t>27.12.2022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8AB2131-4249-4045-A9F7-9BE0F73F0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2180F18-DB0C-473D-93EA-5E50BE9DE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F20474-88D6-46C9-AFA3-1C3CCC24188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2191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631407-719B-422F-B6DA-8F9F13979DA4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B68C18-1BF1-F447-95ED-60EAAE35426E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958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24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736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830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50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0089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5999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92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341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637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0227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48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140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194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663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913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imli Başlık Slayd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6" title="Sayfa Numarası Şekli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 title="Dikey Cetvel Çizgisi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tr-TR" noProof="0"/>
              <a:t>Portre Fotoğrafı Ekleyin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B0273EB-2060-4C68-9D5D-076E82CD9BAF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7565068-FD6A-4512-8710-0C52E106E0BB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25711C4-583A-4851-A7C5-D4C7C2B4CE85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7295F4-AB1F-4652-B739-8BD0AF825589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832B5-BDD2-412E-91C6-8561B82FF9A2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35C38-0107-42A4-BCD0-310553EA363F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8C6EA-3BB9-474C-BDCD-D6BBFD369C97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, Alt 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0" name="Metin Yer Tutucusu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EC258-3A70-48A0-B95C-BF663FC8F8B6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cxnSp>
        <p:nvCxnSpPr>
          <p:cNvPr id="12" name="Düz Bağlayıcı 11" title="Yatay Cetvel Çizgisi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esim / Simge Madde İşaretleri Açık Re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6C3C1-B6AE-4AB0-A5A8-EA101C4EFC71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19" name="Metin Yer Tutucusu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2" name="Metin Yer Tutucusu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3" name="Metin Yer Tutucusu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4" name="Metin Yer Tutucusu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5" name="Metin Yer Tutucusu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6" name="Resim Yer Tutucusu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7" name="Resim Yer Tutucusu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8" name="Resim Yer Tutucusu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9" name="Resim Yer Tutucusu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0" name="Resim Yer Tutucusu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1" name="Resim Yer Tutucusu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n yana sıralanmış Numaralı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noProof="0"/>
              <a:t>Olay Açıklaması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5F7B7E-7C20-40CB-A23F-95D43E863CA0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noProof="0"/>
              <a:t>Olay Açıklaması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noProof="0"/>
              <a:t>Olay Açıklaması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1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2</a:t>
            </a:r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3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 ve Alt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63350EB-9354-4200-A65D-1E8C785E1DD8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Resim / Simge Madde İşaretler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rbest Form 6" title="Sayfa Numarası Şekli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D485925-2C9A-485A-9789-71D590B3F4BF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11" name="Metin Yer Tutucusu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12" name="Metin Yer Tutucusu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3" name="Resim Yer Tutucusu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7" name="Resim Yer Tutucusu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1" name="Resim Yer Tutucusu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3" name="Resim Yer Tutucusu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5" name="Resim Yer Tutucusu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Orta Ölçekli ve Açıklamalı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rtlCol="0" anchor="b"/>
          <a:lstStyle>
            <a:lvl1pPr>
              <a:defRPr/>
            </a:lvl1pPr>
          </a:lstStyle>
          <a:p>
            <a:pPr rtl="0"/>
            <a:r>
              <a:rPr lang="tr-TR" noProof="0"/>
              <a:t>Başlığınızı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DD915-328C-4D28-ACB2-96D1E2185EE7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r-TR" noProof="0"/>
              <a:t>Alt başlığınızı buraya yerleştirin</a:t>
            </a:r>
          </a:p>
        </p:txBody>
      </p:sp>
      <p:cxnSp>
        <p:nvCxnSpPr>
          <p:cNvPr id="21" name="Düz Bağlayıcı 20" title="Yatay Cetvel Çizgisi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sim Yer Tutucusu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tr-TR" noProof="0"/>
              <a:t>Portre Fotoğrafı Ekleyin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2" name="Metin Yer Tutucusu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3" name="Metin Yer Tutucusu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4" name="Metin Yer Tutucusu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5" name="Metin Yer Tutucusu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6" name="Metin Yer Tutucusu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Öğe Açıklaması</a:t>
            </a:r>
          </a:p>
        </p:txBody>
      </p:sp>
      <p:sp>
        <p:nvSpPr>
          <p:cNvPr id="27" name="Resim Yer Tutucusu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8" name="Resim Yer Tutucusu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29" name="Resim Yer Tutucusu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0" name="Resim Yer Tutucusu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1" name="Resim Yer Tutucusu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  <p:sp>
        <p:nvSpPr>
          <p:cNvPr id="32" name="Resim Yer Tutucusu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Simge / Resim Ekleyin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Slayd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6" title="Sayfa Numarası Şekli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9" name="Düz Bağlayıcı 8" title="Dikey Cetvel Çizgisi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rbest Form 6" title="Sayfa Numarası Şekli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189E288-844A-44F1-8DA3-FD788A809F8E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10" name="Düz Bağlayıcı 9" title="Yatay Cetvel Çizgisi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rbest Form 6" title="Sayfa Numarası Şekli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fld id="{9B9AD814-1928-4166-B923-006EF929A442}" type="datetime1">
              <a:rPr lang="tr-TR" noProof="0" smtClean="0"/>
              <a:t>27.12.2022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pPr rtl="0"/>
            <a:fld id="{13D2E340-0663-474B-992C-9192B5C45E57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10" name="Düz Bağlayıcı 9" title="Yatay Cetvel Çizgisi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8E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0388" y="1294517"/>
            <a:ext cx="3975603" cy="4268965"/>
          </a:xfrm>
        </p:spPr>
        <p:txBody>
          <a:bodyPr rtlCol="0"/>
          <a:lstStyle/>
          <a:p>
            <a:pPr algn="ctr" rtl="0"/>
            <a:r>
              <a:rPr lang="tr-TR" dirty="0"/>
              <a:t>Track</a:t>
            </a:r>
            <a:br>
              <a:rPr lang="tr-TR" dirty="0"/>
            </a:br>
            <a:r>
              <a:rPr lang="tr-TR" dirty="0" err="1"/>
              <a:t>Your</a:t>
            </a:r>
            <a:br>
              <a:rPr lang="tr-TR" dirty="0"/>
            </a:br>
            <a:r>
              <a:rPr lang="tr-TR" dirty="0" err="1"/>
              <a:t>Food</a:t>
            </a:r>
            <a:br>
              <a:rPr lang="tr-TR" dirty="0"/>
            </a:br>
            <a:endParaRPr lang="tr-TR" dirty="0"/>
          </a:p>
        </p:txBody>
      </p:sp>
      <p:pic>
        <p:nvPicPr>
          <p:cNvPr id="53" name="Resim Yer Tutucusu 52">
            <a:extLst>
              <a:ext uri="{FF2B5EF4-FFF2-40B4-BE49-F238E27FC236}">
                <a16:creationId xmlns:a16="http://schemas.microsoft.com/office/drawing/2014/main" id="{3A9FE351-A4C6-4292-8E5E-15D6D36A50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29963" y="1076325"/>
            <a:ext cx="4424754" cy="3074760"/>
          </a:xfrm>
        </p:spPr>
      </p:pic>
      <p:sp>
        <p:nvSpPr>
          <p:cNvPr id="5" name="Alt Başlık 4">
            <a:extLst>
              <a:ext uri="{FF2B5EF4-FFF2-40B4-BE49-F238E27FC236}">
                <a16:creationId xmlns:a16="http://schemas.microsoft.com/office/drawing/2014/main" id="{9AC594C8-B670-6AB2-431E-1D59A7A69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Emre GÜRCAN</a:t>
            </a:r>
          </a:p>
          <a:p>
            <a:r>
              <a:rPr lang="tr-TR" dirty="0"/>
              <a:t>Pelin Cansu ÇAVUŞ GÜRCAN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2952" y="183683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10</a:t>
            </a:fld>
            <a:endParaRPr lang="tr-TR" noProof="0"/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3F1E8181-1855-2507-8B5A-847E9D96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3" t="6118" r="3514" b="13203"/>
          <a:stretch/>
        </p:blipFill>
        <p:spPr>
          <a:xfrm>
            <a:off x="583532" y="986015"/>
            <a:ext cx="11087100" cy="5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7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2952" y="183683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11</a:t>
            </a:fld>
            <a:endParaRPr lang="tr-TR" noProof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3FCBD8D-BCDE-967B-B418-3B190425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50" y="815840"/>
            <a:ext cx="10674899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0999" y="219778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12</a:t>
            </a:fld>
            <a:endParaRPr lang="tr-TR" noProof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A139D1A-1100-6027-0427-ABFCF0E4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4" y="889780"/>
            <a:ext cx="9494863" cy="52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1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66" y="51335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13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65A5C60-90FC-0E6A-612D-64D8DA60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711060"/>
            <a:ext cx="10598695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54DA9A-F01A-481E-A192-F11CA07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6" y="304800"/>
            <a:ext cx="3833906" cy="5302791"/>
          </a:xfrm>
        </p:spPr>
        <p:txBody>
          <a:bodyPr rtlCol="0">
            <a:normAutofit/>
          </a:bodyPr>
          <a:lstStyle/>
          <a:p>
            <a:pPr algn="ctr" rtl="0"/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Track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5000" dirty="0">
                <a:latin typeface="+mj-lt"/>
                <a:ea typeface="+mj-ea"/>
                <a:cs typeface="+mj-cs"/>
              </a:rPr>
              <a:t>Masaüstü Uygulaması</a:t>
            </a:r>
            <a:br>
              <a:rPr lang="tr-TR" sz="5000" dirty="0">
                <a:latin typeface="+mj-lt"/>
                <a:ea typeface="+mj-ea"/>
                <a:cs typeface="+mj-cs"/>
              </a:rPr>
            </a:br>
            <a:br>
              <a:rPr lang="tr-TR" sz="5000" dirty="0">
                <a:latin typeface="+mj-lt"/>
                <a:ea typeface="+mj-ea"/>
                <a:cs typeface="+mj-cs"/>
              </a:rPr>
            </a:br>
            <a:r>
              <a:rPr lang="tr-TR" sz="5000" dirty="0">
                <a:latin typeface="+mj-lt"/>
                <a:ea typeface="+mj-ea"/>
                <a:cs typeface="+mj-cs"/>
              </a:rPr>
              <a:t>Editor Forms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EC7ECEE9-580B-8B4A-919F-4C0433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14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0A9F45B-BB47-A55A-49E3-9036AE84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36" y="324391"/>
            <a:ext cx="5532363" cy="617084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7223E3F0-6F79-CCBB-8B62-A39054DB75A4}"/>
              </a:ext>
            </a:extLst>
          </p:cNvPr>
          <p:cNvSpPr/>
          <p:nvPr/>
        </p:nvSpPr>
        <p:spPr>
          <a:xfrm>
            <a:off x="5654842" y="5541716"/>
            <a:ext cx="1528012" cy="31038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BEB34A5-22BD-EAC8-9D97-F57E1350A3C4}"/>
              </a:ext>
            </a:extLst>
          </p:cNvPr>
          <p:cNvSpPr/>
          <p:nvPr/>
        </p:nvSpPr>
        <p:spPr>
          <a:xfrm>
            <a:off x="8003005" y="628821"/>
            <a:ext cx="852237" cy="27354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997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5284" y="233614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4F0D4A5-C2CE-FAD3-B86C-45E40E62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7" t="6690" r="4453" b="5663"/>
          <a:stretch/>
        </p:blipFill>
        <p:spPr>
          <a:xfrm>
            <a:off x="2264820" y="1052764"/>
            <a:ext cx="7662359" cy="50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347" y="45319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16</a:t>
            </a:fld>
            <a:endParaRPr lang="tr-TR" noProof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275C71-6F65-63A0-84EE-B7F7DB5A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57" y="864469"/>
            <a:ext cx="7670810" cy="52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6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etin Yer Tutucusu 32">
            <a:extLst>
              <a:ext uri="{FF2B5EF4-FFF2-40B4-BE49-F238E27FC236}">
                <a16:creationId xmlns:a16="http://schemas.microsoft.com/office/drawing/2014/main" id="{53F1E4B7-F494-AD12-D682-9A8CB741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347" y="45319"/>
            <a:ext cx="8401429" cy="819150"/>
          </a:xfrm>
        </p:spPr>
        <p:txBody>
          <a:bodyPr>
            <a:normAutofit fontScale="92500"/>
          </a:bodyPr>
          <a:lstStyle/>
          <a:p>
            <a:pPr algn="ctr"/>
            <a:r>
              <a:rPr lang="tr-TR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rack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32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3200" b="1" dirty="0">
                <a:latin typeface="+mj-lt"/>
                <a:ea typeface="+mj-ea"/>
                <a:cs typeface="+mj-cs"/>
              </a:rPr>
              <a:t>Masaüstü Uygulaması</a:t>
            </a:r>
            <a:endParaRPr lang="tr-TR" sz="3200" b="1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B267B42-34B8-8366-56FE-30D30E9A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tr-TR" noProof="0" smtClean="0"/>
              <a:pPr/>
              <a:t>17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413C2A5-2076-632F-8894-C08AA331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1" y="749162"/>
            <a:ext cx="10439937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44" y="2909177"/>
            <a:ext cx="3833906" cy="1295439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Sorunlar &amp; Sonuçlar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95A486D2-A2CB-47AF-AB12-0976F3BAED5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/>
        </p:blipFill>
        <p:spPr>
          <a:xfrm>
            <a:off x="2701089" y="806102"/>
            <a:ext cx="1903461" cy="1847283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18</a:t>
            </a:fld>
            <a:endParaRPr lang="tr-TR"/>
          </a:p>
        </p:txBody>
      </p:sp>
      <p:pic>
        <p:nvPicPr>
          <p:cNvPr id="43" name="Resim 42" descr="metin, ekran, elektronik eşyalar, bilgisayar içeren bir resim&#10;&#10;Açıklama otomatik olarak oluşturuldu">
            <a:extLst>
              <a:ext uri="{FF2B5EF4-FFF2-40B4-BE49-F238E27FC236}">
                <a16:creationId xmlns:a16="http://schemas.microsoft.com/office/drawing/2014/main" id="{8301D825-0E61-CFC4-3D5E-EA79D2194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79"/>
          <a:stretch/>
        </p:blipFill>
        <p:spPr>
          <a:xfrm>
            <a:off x="5154068" y="210044"/>
            <a:ext cx="6833937" cy="4886682"/>
          </a:xfrm>
          <a:prstGeom prst="rect">
            <a:avLst/>
          </a:prstGeom>
        </p:spPr>
      </p:pic>
      <p:sp>
        <p:nvSpPr>
          <p:cNvPr id="44" name="Metin kutusu 43">
            <a:extLst>
              <a:ext uri="{FF2B5EF4-FFF2-40B4-BE49-F238E27FC236}">
                <a16:creationId xmlns:a16="http://schemas.microsoft.com/office/drawing/2014/main" id="{C57A0BAE-9526-7A16-F849-DC18964EC192}"/>
              </a:ext>
            </a:extLst>
          </p:cNvPr>
          <p:cNvSpPr txBox="1"/>
          <p:nvPr/>
        </p:nvSpPr>
        <p:spPr>
          <a:xfrm>
            <a:off x="5081879" y="6132805"/>
            <a:ext cx="651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Seed Data ile fotoğraflar (özellikle yüksek çözünürlüklü ise) byte dizisi olarak eklenmemelidir. </a:t>
            </a:r>
          </a:p>
        </p:txBody>
      </p:sp>
      <p:pic>
        <p:nvPicPr>
          <p:cNvPr id="46" name="Resim 45">
            <a:extLst>
              <a:ext uri="{FF2B5EF4-FFF2-40B4-BE49-F238E27FC236}">
                <a16:creationId xmlns:a16="http://schemas.microsoft.com/office/drawing/2014/main" id="{09226062-8B15-717D-155D-3C9F49DAD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573" y="3764813"/>
            <a:ext cx="3396478" cy="23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44" y="2909177"/>
            <a:ext cx="3833906" cy="1295439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Sorunlar &amp; Sonuçlar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95A486D2-A2CB-47AF-AB12-0976F3BAED5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/>
        </p:blipFill>
        <p:spPr>
          <a:xfrm>
            <a:off x="2701089" y="806102"/>
            <a:ext cx="1903461" cy="1847283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19</a:t>
            </a:fld>
            <a:endParaRPr lang="tr-TR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2C657F71-2DF4-C576-0879-9A348AEEA819}"/>
              </a:ext>
            </a:extLst>
          </p:cNvPr>
          <p:cNvGrpSpPr/>
          <p:nvPr/>
        </p:nvGrpSpPr>
        <p:grpSpPr>
          <a:xfrm>
            <a:off x="4990818" y="1020249"/>
            <a:ext cx="6841319" cy="4533201"/>
            <a:chOff x="5135197" y="387874"/>
            <a:chExt cx="6841319" cy="4533201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143CE1E0-2A86-7737-DD9A-A29E17C2D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06" t="17602"/>
            <a:stretch/>
          </p:blipFill>
          <p:spPr>
            <a:xfrm>
              <a:off x="5135197" y="387874"/>
              <a:ext cx="6812161" cy="4504148"/>
            </a:xfrm>
            <a:prstGeom prst="rect">
              <a:avLst/>
            </a:prstGeom>
          </p:spPr>
        </p:pic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988E618B-AA00-7852-BAE3-80EA38B05BF3}"/>
                </a:ext>
              </a:extLst>
            </p:cNvPr>
            <p:cNvSpPr/>
            <p:nvPr/>
          </p:nvSpPr>
          <p:spPr>
            <a:xfrm>
              <a:off x="11675726" y="4610688"/>
              <a:ext cx="300790" cy="3103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160349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D1F34B-93F5-46C0-9BEC-B1A8D550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89" y="178692"/>
            <a:ext cx="3833906" cy="1485900"/>
          </a:xfrm>
        </p:spPr>
        <p:txBody>
          <a:bodyPr rtlCol="0"/>
          <a:lstStyle/>
          <a:p>
            <a:pPr algn="l" rtl="0"/>
            <a:r>
              <a:rPr lang="tr-TR" dirty="0"/>
              <a:t>Sunum İçeriği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81FDC16-3D69-48AD-B08B-ED28A1064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895" y="2420382"/>
            <a:ext cx="4302626" cy="1919037"/>
          </a:xfrm>
        </p:spPr>
        <p:txBody>
          <a:bodyPr rtlCol="0"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tr-TR" sz="2800" dirty="0">
                <a:latin typeface="+mj-lt"/>
                <a:ea typeface="+mj-ea"/>
                <a:cs typeface="+mj-cs"/>
              </a:rPr>
              <a:t>Proje Hazırlık Süreci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tr-TR" sz="2800" b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Track</a:t>
            </a:r>
            <a:r>
              <a:rPr lang="tr-TR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800" b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800" b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sz="28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tr-TR" sz="28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tr-TR" sz="2800" dirty="0">
                <a:latin typeface="+mj-lt"/>
                <a:ea typeface="+mj-ea"/>
                <a:cs typeface="+mj-cs"/>
              </a:rPr>
              <a:t>Sorunlar &amp; Sonuçlar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2079000"/>
            <a:ext cx="1944000" cy="2700000"/>
          </a:xfrm>
        </p:spPr>
        <p:txBody>
          <a:bodyPr lIns="72000" rIns="72000" rtlCol="0"/>
          <a:lstStyle/>
          <a:p>
            <a:pPr rtl="0"/>
            <a:r>
              <a:rPr lang="tr-TR" dirty="0"/>
              <a:t>MS EXCEL</a:t>
            </a:r>
          </a:p>
        </p:txBody>
      </p:sp>
      <p:pic>
        <p:nvPicPr>
          <p:cNvPr id="17" name="Resim Yer Tutucusu 16">
            <a:extLst>
              <a:ext uri="{FF2B5EF4-FFF2-40B4-BE49-F238E27FC236}">
                <a16:creationId xmlns:a16="http://schemas.microsoft.com/office/drawing/2014/main" id="{AE7453D0-D40E-4463-83A5-ADE525B32AD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/>
        </p:blipFill>
        <p:spPr>
          <a:xfrm>
            <a:off x="5648775" y="2406764"/>
            <a:ext cx="971550" cy="903541"/>
          </a:xfrm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98F5FE2-B28A-4CCD-9910-126A9581F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5581" y="2079000"/>
            <a:ext cx="1944000" cy="2700000"/>
          </a:xfrm>
        </p:spPr>
        <p:txBody>
          <a:bodyPr lIns="72000" rIns="72000" rtlCol="0"/>
          <a:lstStyle/>
          <a:p>
            <a:pPr rtl="0"/>
            <a:r>
              <a:rPr lang="tr-TR" dirty="0"/>
              <a:t>MS SQL Server Management Studio 2018</a:t>
            </a:r>
          </a:p>
        </p:txBody>
      </p:sp>
      <p:pic>
        <p:nvPicPr>
          <p:cNvPr id="19" name="Resim Yer Tutucusu 18">
            <a:extLst>
              <a:ext uri="{FF2B5EF4-FFF2-40B4-BE49-F238E27FC236}">
                <a16:creationId xmlns:a16="http://schemas.microsoft.com/office/drawing/2014/main" id="{4B9CA223-D3A1-4970-848A-26CEBD62287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/>
        </p:blipFill>
        <p:spPr>
          <a:xfrm>
            <a:off x="7760368" y="2406764"/>
            <a:ext cx="1002233" cy="1022014"/>
          </a:xfrm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AC4A7A4E-C192-4A89-A661-72D76FF2F2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613" y="2079000"/>
            <a:ext cx="1944000" cy="2700000"/>
          </a:xfrm>
        </p:spPr>
        <p:txBody>
          <a:bodyPr lIns="72000" rIns="72000" rtlCol="0"/>
          <a:lstStyle/>
          <a:p>
            <a:pPr rtl="0"/>
            <a:r>
              <a:rPr lang="tr-TR" dirty="0"/>
              <a:t>Visual Studio 2022</a:t>
            </a:r>
          </a:p>
          <a:p>
            <a:pPr rtl="0"/>
            <a:endParaRPr lang="tr-TR" dirty="0"/>
          </a:p>
        </p:txBody>
      </p:sp>
      <p:pic>
        <p:nvPicPr>
          <p:cNvPr id="21" name="Resim Yer Tutucusu 20">
            <a:extLst>
              <a:ext uri="{FF2B5EF4-FFF2-40B4-BE49-F238E27FC236}">
                <a16:creationId xmlns:a16="http://schemas.microsoft.com/office/drawing/2014/main" id="{2309EE82-F242-4D96-98E6-A564E5488B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914044" y="2406764"/>
            <a:ext cx="973137" cy="973137"/>
          </a:xfr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7C944DD-F200-6B48-8A79-099A089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44" y="2909177"/>
            <a:ext cx="3833906" cy="1295439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Sorunlar &amp; Sonuçlar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95A486D2-A2CB-47AF-AB12-0976F3BAED5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/>
        </p:blipFill>
        <p:spPr>
          <a:xfrm>
            <a:off x="2701089" y="806102"/>
            <a:ext cx="1903461" cy="1847283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20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8C9930B-D3B1-70EE-D04F-22F95954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04" y="297150"/>
            <a:ext cx="7050506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44" y="2909177"/>
            <a:ext cx="3833906" cy="1295439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Sorunlar &amp; Sonuçlar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95A486D2-A2CB-47AF-AB12-0976F3BAED5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/>
        </p:blipFill>
        <p:spPr>
          <a:xfrm>
            <a:off x="2701089" y="806102"/>
            <a:ext cx="1903461" cy="1847283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21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B2AFD8-618D-74BB-1BD2-80F2A7A2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5" y="1152754"/>
            <a:ext cx="5855001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44" y="2909177"/>
            <a:ext cx="3833906" cy="1295439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Sorunlar &amp; Sonuçlar</a:t>
            </a:r>
          </a:p>
        </p:txBody>
      </p:sp>
      <p:pic>
        <p:nvPicPr>
          <p:cNvPr id="18" name="Resim Yer Tutucusu 17">
            <a:extLst>
              <a:ext uri="{FF2B5EF4-FFF2-40B4-BE49-F238E27FC236}">
                <a16:creationId xmlns:a16="http://schemas.microsoft.com/office/drawing/2014/main" id="{95A486D2-A2CB-47AF-AB12-0976F3BAED5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/>
        </p:blipFill>
        <p:spPr>
          <a:xfrm>
            <a:off x="2701089" y="806102"/>
            <a:ext cx="1903461" cy="1847283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22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E07BC80-3DC3-01D5-C1E1-0DAD0C91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500" y="716243"/>
            <a:ext cx="5131064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3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tr-TR" dirty="0"/>
              <a:t>Dinlediğiniz için teşekkürler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1C32158-6A84-2CCB-4C8C-3992E026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370180"/>
            <a:ext cx="3833905" cy="22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Hazırlık Süreci</a:t>
            </a:r>
          </a:p>
        </p:txBody>
      </p:sp>
      <p:sp>
        <p:nvSpPr>
          <p:cNvPr id="19" name="İçerik Yer Tutucusu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2019299"/>
            <a:ext cx="1944000" cy="3340099"/>
          </a:xfrm>
        </p:spPr>
        <p:txBody>
          <a:bodyPr rtlCol="0"/>
          <a:lstStyle/>
          <a:p>
            <a:pPr rtl="0"/>
            <a:r>
              <a:rPr lang="tr-TR" dirty="0"/>
              <a:t>Excel üzerinde oluşturulması gereken tablolar ve ilişkiler belirlenmiştir.</a:t>
            </a:r>
          </a:p>
        </p:txBody>
      </p:sp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tr-TR"/>
              <a:t>1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1206" y="2019299"/>
            <a:ext cx="1943100" cy="3340100"/>
          </a:xfrm>
        </p:spPr>
        <p:txBody>
          <a:bodyPr rtlCol="0"/>
          <a:lstStyle/>
          <a:p>
            <a:pPr rtl="0"/>
            <a:r>
              <a:rPr lang="tr-TR" dirty="0"/>
              <a:t>Visual Studio 2022, EF CORE 7.0 teknolojisi ile uygulamanın katmanları ve </a:t>
            </a:r>
            <a:r>
              <a:rPr lang="tr-TR" dirty="0" err="1"/>
              <a:t>entityleri</a:t>
            </a:r>
            <a:r>
              <a:rPr lang="tr-TR" dirty="0"/>
              <a:t> oluşturulmuştur.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tr-TR"/>
              <a:t>2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163" y="2019300"/>
            <a:ext cx="1943100" cy="3340098"/>
          </a:xfrm>
        </p:spPr>
        <p:txBody>
          <a:bodyPr rtlCol="0"/>
          <a:lstStyle/>
          <a:p>
            <a:pPr rtl="0"/>
            <a:r>
              <a:rPr lang="tr-TR" dirty="0"/>
              <a:t>Oluşturulan </a:t>
            </a:r>
            <a:r>
              <a:rPr lang="tr-TR" dirty="0" err="1"/>
              <a:t>entitylere</a:t>
            </a:r>
            <a:r>
              <a:rPr lang="tr-TR" dirty="0"/>
              <a:t> </a:t>
            </a:r>
            <a:r>
              <a:rPr lang="tr-TR" dirty="0" err="1"/>
              <a:t>seed</a:t>
            </a:r>
            <a:r>
              <a:rPr lang="tr-TR" dirty="0"/>
              <a:t> data olarak ilk kullanımda gerekli olabilecek veriler eklenmiş ve migration işlemi gerçekleştirilmiştir.</a:t>
            </a:r>
          </a:p>
        </p:txBody>
      </p:sp>
      <p:sp>
        <p:nvSpPr>
          <p:cNvPr id="24" name="Metin Yer Tutucusu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tr-TR"/>
              <a:t>3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1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Hazırlık Süreci</a:t>
            </a:r>
          </a:p>
        </p:txBody>
      </p:sp>
      <p:sp>
        <p:nvSpPr>
          <p:cNvPr id="19" name="İçerik Yer Tutucusu 18">
            <a:extLst>
              <a:ext uri="{FF2B5EF4-FFF2-40B4-BE49-F238E27FC236}">
                <a16:creationId xmlns:a16="http://schemas.microsoft.com/office/drawing/2014/main" id="{C8822230-E7F6-4AEC-86F1-6874B8C03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906" y="2890837"/>
            <a:ext cx="1944000" cy="2899317"/>
          </a:xfrm>
        </p:spPr>
        <p:txBody>
          <a:bodyPr rtlCol="0"/>
          <a:lstStyle/>
          <a:p>
            <a:pPr rtl="0"/>
            <a:r>
              <a:rPr lang="tr-TR" dirty="0"/>
              <a:t>Excel üzerinde oluşturulması gereken tablolar ve ilişkiler belirlenmiştir.</a:t>
            </a:r>
          </a:p>
        </p:txBody>
      </p:sp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ADB68C1C-48A6-4CB6-AEB1-1B5B9EB9A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09906" y="3106882"/>
            <a:ext cx="828000" cy="828000"/>
          </a:xfrm>
        </p:spPr>
        <p:txBody>
          <a:bodyPr rtlCol="0"/>
          <a:lstStyle/>
          <a:p>
            <a:pPr rtl="0"/>
            <a:r>
              <a:rPr lang="tr-TR" dirty="0"/>
              <a:t>1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2C37A9-37AA-4E4B-F791-4BAD384E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94" y="1304029"/>
            <a:ext cx="7122695" cy="36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Hazırlık Süreci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2806" y="2781300"/>
            <a:ext cx="1943100" cy="3340100"/>
          </a:xfrm>
        </p:spPr>
        <p:txBody>
          <a:bodyPr rtlCol="0"/>
          <a:lstStyle/>
          <a:p>
            <a:pPr rtl="0"/>
            <a:r>
              <a:rPr lang="tr-TR" dirty="0"/>
              <a:t>Visual Studio 2022, EF CORE 7.0 teknolojisi ile uygulamanın katmanları ve </a:t>
            </a:r>
            <a:r>
              <a:rPr lang="tr-TR" dirty="0" err="1"/>
              <a:t>Entityleri</a:t>
            </a:r>
            <a:r>
              <a:rPr lang="tr-TR" dirty="0"/>
              <a:t> oluşturulmuştur.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0356" y="3015000"/>
            <a:ext cx="828000" cy="828000"/>
          </a:xfrm>
        </p:spPr>
        <p:txBody>
          <a:bodyPr rtlCol="0"/>
          <a:lstStyle/>
          <a:p>
            <a:pPr rtl="0"/>
            <a:r>
              <a:rPr lang="tr-TR"/>
              <a:t>2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F209C9-3052-B850-7248-73434D9B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15" y="218470"/>
            <a:ext cx="5550185" cy="22353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0DBEAB8-3793-9340-E5E4-CFB851C19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0"/>
          <a:stretch/>
        </p:blipFill>
        <p:spPr>
          <a:xfrm>
            <a:off x="5879815" y="2504470"/>
            <a:ext cx="5504256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Hazırlık Süreci</a:t>
            </a:r>
          </a:p>
        </p:txBody>
      </p:sp>
      <p:sp>
        <p:nvSpPr>
          <p:cNvPr id="20" name="Metin Yer Tutucusu 19">
            <a:extLst>
              <a:ext uri="{FF2B5EF4-FFF2-40B4-BE49-F238E27FC236}">
                <a16:creationId xmlns:a16="http://schemas.microsoft.com/office/drawing/2014/main" id="{72DB73E6-C510-4010-99CD-13C274B57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2806" y="2781300"/>
            <a:ext cx="1943100" cy="3340100"/>
          </a:xfrm>
        </p:spPr>
        <p:txBody>
          <a:bodyPr rtlCol="0"/>
          <a:lstStyle/>
          <a:p>
            <a:pPr rtl="0"/>
            <a:r>
              <a:rPr lang="tr-TR" dirty="0"/>
              <a:t>Visual Studio 2022, EF CORE 7.0 teknolojisi ile uygulamanın katmanları ve </a:t>
            </a:r>
            <a:r>
              <a:rPr lang="tr-TR" dirty="0" err="1"/>
              <a:t>entityleri</a:t>
            </a:r>
            <a:r>
              <a:rPr lang="tr-TR" dirty="0"/>
              <a:t> oluşturulmuştur.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3C345EEF-8EE2-4AFF-A515-F49E6FA7CA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0356" y="3015000"/>
            <a:ext cx="828000" cy="828000"/>
          </a:xfrm>
        </p:spPr>
        <p:txBody>
          <a:bodyPr rtlCol="0"/>
          <a:lstStyle/>
          <a:p>
            <a:pPr rtl="0"/>
            <a:r>
              <a:rPr lang="tr-TR"/>
              <a:t>2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6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FDB54D8-6F31-EE05-7589-F2D2129F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173" y="439362"/>
            <a:ext cx="5140341" cy="58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35BFF-A889-4B62-BCD4-168715A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Hazırlık Süreci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id="{F544916F-9E82-4943-9F03-05F7811AC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2430" y="2743200"/>
            <a:ext cx="1943100" cy="3340098"/>
          </a:xfrm>
        </p:spPr>
        <p:txBody>
          <a:bodyPr rtlCol="0"/>
          <a:lstStyle/>
          <a:p>
            <a:pPr rtl="0"/>
            <a:r>
              <a:rPr lang="tr-TR" dirty="0"/>
              <a:t>Oluşturulan </a:t>
            </a:r>
            <a:r>
              <a:rPr lang="tr-TR" dirty="0" err="1"/>
              <a:t>entitylere</a:t>
            </a:r>
            <a:r>
              <a:rPr lang="tr-TR" dirty="0"/>
              <a:t> </a:t>
            </a:r>
            <a:r>
              <a:rPr lang="tr-TR" dirty="0" err="1"/>
              <a:t>seed</a:t>
            </a:r>
            <a:r>
              <a:rPr lang="tr-TR" dirty="0"/>
              <a:t> data olarak ilk kullanımda gerekli olabilecek veriler eklenmiş ve migration işlemi gerçekleştirilmiştir.</a:t>
            </a:r>
          </a:p>
        </p:txBody>
      </p:sp>
      <p:sp>
        <p:nvSpPr>
          <p:cNvPr id="24" name="Metin Yer Tutucusu 23">
            <a:extLst>
              <a:ext uri="{FF2B5EF4-FFF2-40B4-BE49-F238E27FC236}">
                <a16:creationId xmlns:a16="http://schemas.microsoft.com/office/drawing/2014/main" id="{C3C9C68B-77C0-41C6-AE3E-6C1B595CDE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59980" y="3015000"/>
            <a:ext cx="828000" cy="828000"/>
          </a:xfrm>
        </p:spPr>
        <p:txBody>
          <a:bodyPr rtlCol="0"/>
          <a:lstStyle/>
          <a:p>
            <a:pPr rtl="0"/>
            <a:r>
              <a:rPr lang="tr-TR"/>
              <a:t>3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C9047CD-1956-7146-971D-D05A280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7</a:t>
            </a:fld>
            <a:endParaRPr lang="tr-TR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6ECB1324-1DB8-032B-998A-40639679EA93}"/>
              </a:ext>
            </a:extLst>
          </p:cNvPr>
          <p:cNvGrpSpPr/>
          <p:nvPr/>
        </p:nvGrpSpPr>
        <p:grpSpPr>
          <a:xfrm>
            <a:off x="5478308" y="90447"/>
            <a:ext cx="5494492" cy="6307843"/>
            <a:chOff x="5478308" y="90447"/>
            <a:chExt cx="5494492" cy="6307843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120C8243-C0D7-1FDF-923F-4DC7960C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8308" y="1272345"/>
              <a:ext cx="5494492" cy="5125945"/>
            </a:xfrm>
            <a:prstGeom prst="rect">
              <a:avLst/>
            </a:prstGeom>
          </p:spPr>
        </p:pic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A49341D9-1BED-38ED-C4BD-11906009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4679" y="90447"/>
              <a:ext cx="3974864" cy="17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41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54DA9A-F01A-481E-A192-F11CA07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40" y="1046749"/>
            <a:ext cx="3833906" cy="389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Track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5000" dirty="0">
                <a:latin typeface="+mj-lt"/>
                <a:ea typeface="+mj-ea"/>
                <a:cs typeface="+mj-cs"/>
              </a:rPr>
              <a:t>Masaüstü Uygulaması</a:t>
            </a:r>
            <a:br>
              <a:rPr lang="tr-TR" sz="5000" dirty="0">
                <a:latin typeface="+mj-lt"/>
                <a:ea typeface="+mj-ea"/>
                <a:cs typeface="+mj-cs"/>
              </a:rPr>
            </a:br>
            <a:br>
              <a:rPr lang="tr-TR" sz="5000" dirty="0">
                <a:latin typeface="+mj-lt"/>
                <a:ea typeface="+mj-ea"/>
                <a:cs typeface="+mj-cs"/>
              </a:rPr>
            </a:br>
            <a:r>
              <a:rPr lang="tr-TR" sz="5000" dirty="0">
                <a:latin typeface="+mj-lt"/>
                <a:ea typeface="+mj-ea"/>
                <a:cs typeface="+mj-cs"/>
              </a:rPr>
              <a:t>User Forms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EC7ECEE9-580B-8B4A-919F-4C0433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8</a:t>
            </a:fld>
            <a:endParaRPr lang="tr-TR"/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97ABB4D2-2CE0-7D6C-AB80-CDA79A1CE083}"/>
              </a:ext>
            </a:extLst>
          </p:cNvPr>
          <p:cNvGrpSpPr/>
          <p:nvPr/>
        </p:nvGrpSpPr>
        <p:grpSpPr>
          <a:xfrm>
            <a:off x="6096000" y="334433"/>
            <a:ext cx="4525539" cy="6189133"/>
            <a:chOff x="6096000" y="334433"/>
            <a:chExt cx="4525539" cy="6189133"/>
          </a:xfrm>
        </p:grpSpPr>
        <p:pic>
          <p:nvPicPr>
            <p:cNvPr id="42" name="Resim 41">
              <a:extLst>
                <a:ext uri="{FF2B5EF4-FFF2-40B4-BE49-F238E27FC236}">
                  <a16:creationId xmlns:a16="http://schemas.microsoft.com/office/drawing/2014/main" id="{07B7FD0E-F4B1-68FC-65DF-B03E36184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34433"/>
              <a:ext cx="4525539" cy="6189133"/>
            </a:xfrm>
            <a:prstGeom prst="rect">
              <a:avLst/>
            </a:prstGeom>
          </p:spPr>
        </p:pic>
        <p:sp>
          <p:nvSpPr>
            <p:cNvPr id="43" name="Dikdörtgen 42">
              <a:extLst>
                <a:ext uri="{FF2B5EF4-FFF2-40B4-BE49-F238E27FC236}">
                  <a16:creationId xmlns:a16="http://schemas.microsoft.com/office/drawing/2014/main" id="{84122BA1-CD04-A0F4-115E-3A0D8EFB9681}"/>
                </a:ext>
              </a:extLst>
            </p:cNvPr>
            <p:cNvSpPr/>
            <p:nvPr/>
          </p:nvSpPr>
          <p:spPr>
            <a:xfrm>
              <a:off x="7095067" y="4064000"/>
              <a:ext cx="1109134" cy="31038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Dikdörtgen 44">
              <a:extLst>
                <a:ext uri="{FF2B5EF4-FFF2-40B4-BE49-F238E27FC236}">
                  <a16:creationId xmlns:a16="http://schemas.microsoft.com/office/drawing/2014/main" id="{03193FA5-AE98-F786-11B3-8C4D359324AF}"/>
                </a:ext>
              </a:extLst>
            </p:cNvPr>
            <p:cNvSpPr/>
            <p:nvPr/>
          </p:nvSpPr>
          <p:spPr>
            <a:xfrm>
              <a:off x="7579836" y="5409149"/>
              <a:ext cx="1369431" cy="373072"/>
            </a:xfrm>
            <a:prstGeom prst="rect">
              <a:avLst/>
            </a:prstGeom>
            <a:noFill/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328979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54DA9A-F01A-481E-A192-F11CA07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6" y="304800"/>
            <a:ext cx="3833906" cy="5302791"/>
          </a:xfrm>
        </p:spPr>
        <p:txBody>
          <a:bodyPr rtlCol="0">
            <a:normAutofit/>
          </a:bodyPr>
          <a:lstStyle/>
          <a:p>
            <a:pPr algn="ctr" rtl="0"/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Track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sz="50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i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Food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5000" dirty="0">
                <a:latin typeface="+mj-lt"/>
                <a:ea typeface="+mj-ea"/>
                <a:cs typeface="+mj-cs"/>
              </a:rPr>
              <a:t>Masaüstü Uygulaması</a:t>
            </a:r>
            <a:br>
              <a:rPr lang="tr-TR" sz="5000" dirty="0">
                <a:latin typeface="+mj-lt"/>
                <a:ea typeface="+mj-ea"/>
                <a:cs typeface="+mj-cs"/>
              </a:rPr>
            </a:br>
            <a:br>
              <a:rPr lang="tr-TR" sz="5000" dirty="0">
                <a:latin typeface="+mj-lt"/>
                <a:ea typeface="+mj-ea"/>
                <a:cs typeface="+mj-cs"/>
              </a:rPr>
            </a:br>
            <a:endParaRPr lang="tr-TR" sz="50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EC7ECEE9-580B-8B4A-919F-4C0433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r-TR" smtClean="0"/>
              <a:t>9</a:t>
            </a:fld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585F522-F331-3462-E13B-DD91C30D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83" y="339725"/>
            <a:ext cx="59309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5510"/>
      </p:ext>
    </p:extLst>
  </p:cSld>
  <p:clrMapOvr>
    <a:masterClrMapping/>
  </p:clrMapOvr>
</p:sld>
</file>

<file path=ppt/theme/theme1.xml><?xml version="1.0" encoding="utf-8"?>
<a:theme xmlns:a="http://schemas.openxmlformats.org/drawingml/2006/main" name="Başlıklar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488_TF45175639_Win32" id="{852626F7-734F-49C0-8D76-B66B283F5E72}" vid="{AEA69680-C654-435B-BF27-3E7C680EFC1F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Biyografi sunusu</Template>
  <TotalTime>193</TotalTime>
  <Words>281</Words>
  <Application>Microsoft Office PowerPoint</Application>
  <PresentationFormat>Geniş ekran</PresentationFormat>
  <Paragraphs>85</Paragraphs>
  <Slides>23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Schoolbook</vt:lpstr>
      <vt:lpstr>Corbel</vt:lpstr>
      <vt:lpstr>Başlıklar</vt:lpstr>
      <vt:lpstr>Track Your Food </vt:lpstr>
      <vt:lpstr>Sunum İçeriği</vt:lpstr>
      <vt:lpstr>Proje Hazırlık Süreci</vt:lpstr>
      <vt:lpstr>Proje Hazırlık Süreci</vt:lpstr>
      <vt:lpstr>Proje Hazırlık Süreci</vt:lpstr>
      <vt:lpstr>Proje Hazırlık Süreci</vt:lpstr>
      <vt:lpstr>Proje Hazırlık Süreci</vt:lpstr>
      <vt:lpstr>Track Your Food Masaüstü Uygulaması  User Forms</vt:lpstr>
      <vt:lpstr>Track Your Food Masaüstü Uygulaması  </vt:lpstr>
      <vt:lpstr>PowerPoint Sunusu</vt:lpstr>
      <vt:lpstr>PowerPoint Sunusu</vt:lpstr>
      <vt:lpstr>PowerPoint Sunusu</vt:lpstr>
      <vt:lpstr>PowerPoint Sunusu</vt:lpstr>
      <vt:lpstr>Track Your Food Masaüstü Uygulaması  Editor Forms</vt:lpstr>
      <vt:lpstr>PowerPoint Sunusu</vt:lpstr>
      <vt:lpstr>PowerPoint Sunusu</vt:lpstr>
      <vt:lpstr>PowerPoint Sunusu</vt:lpstr>
      <vt:lpstr>Sorunlar &amp; Sonuçlar</vt:lpstr>
      <vt:lpstr>Sorunlar &amp; Sonuçlar</vt:lpstr>
      <vt:lpstr>Sorunlar &amp; Sonuçlar</vt:lpstr>
      <vt:lpstr>Sorunlar &amp; Sonuçlar</vt:lpstr>
      <vt:lpstr>Sorunlar &amp; Sonuçlar</vt:lpstr>
      <vt:lpstr>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Your Food </dc:title>
  <dc:creator>Pelin Cansu Cavus Gurcan</dc:creator>
  <cp:lastModifiedBy>Pelin Cansu Cavus Gurcan</cp:lastModifiedBy>
  <cp:revision>12</cp:revision>
  <dcterms:created xsi:type="dcterms:W3CDTF">2022-12-26T12:47:33Z</dcterms:created>
  <dcterms:modified xsi:type="dcterms:W3CDTF">2022-12-27T09:26:23Z</dcterms:modified>
</cp:coreProperties>
</file>